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9" r:id="rId23"/>
    <p:sldId id="278" r:id="rId24"/>
    <p:sldId id="279" r:id="rId25"/>
    <p:sldId id="280" r:id="rId26"/>
    <p:sldId id="281" r:id="rId27"/>
    <p:sldId id="291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3971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10 o’clock, what does Turtle do? Swim, Sing, Play, Eat etc.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do you eat lunch?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talk about time! Take out your clocks! (Clock worksheet/ Paper Clock)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students need help, have them work in pairs to remember how to tell time in English.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O’ Clock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1:30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did you go to sleep (last night/yesterday)?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Pair work: one student says the hour time and the other student says the minutes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did you get up? Ask students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10 o’clock, what does Turtle do? Swim, Sing, Play, Eat etc.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10 o’clock, what does Turtle do? Swim, Sing, Play, Eat etc.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10 o’clock, what does Turtle do? Swim, Sing, Play, Eat etc.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304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0" y="116750"/>
            <a:ext cx="8520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 Time </a:t>
            </a:r>
            <a:endParaRPr sz="5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03025" y="1699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11700" y="2123550"/>
            <a:ext cx="38100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3000" y="1699175"/>
            <a:ext cx="3112325" cy="31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00"/>
            <a:ext cx="9260726" cy="52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10 o’clock, Turtle and Bird sing.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5675" y="-3800"/>
            <a:ext cx="2116750" cy="21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192700" y="3259950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7725" y="3427900"/>
            <a:ext cx="1369725" cy="114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グループ化 1"/>
          <p:cNvGrpSpPr/>
          <p:nvPr/>
        </p:nvGrpSpPr>
        <p:grpSpPr>
          <a:xfrm>
            <a:off x="4241300" y="1927125"/>
            <a:ext cx="4048488" cy="1541200"/>
            <a:chOff x="4241300" y="1927125"/>
            <a:chExt cx="4048488" cy="1541200"/>
          </a:xfrm>
        </p:grpSpPr>
        <p:pic>
          <p:nvPicPr>
            <p:cNvPr id="140" name="Shape 14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1831699">
              <a:off x="4241300" y="2256075"/>
              <a:ext cx="1047750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Shape 14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937165">
              <a:off x="6561387" y="1927125"/>
              <a:ext cx="771525" cy="1047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Shape 14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421241">
              <a:off x="5383650" y="1927125"/>
              <a:ext cx="990600" cy="1047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Shape 14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809780">
              <a:off x="7346813" y="2420575"/>
              <a:ext cx="942975" cy="1047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3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00"/>
            <a:ext cx="9260726" cy="52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933975" y="2028400"/>
            <a:ext cx="2934000" cy="1618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you later, Bird!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166425" y="3069025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7725" y="3427900"/>
            <a:ext cx="1369725" cy="11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44000" cy="515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 met Kangaroo.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071048" y="1484525"/>
            <a:ext cx="2742225" cy="31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192700" y="3259950"/>
            <a:ext cx="2484400" cy="20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1619672" y="1817850"/>
            <a:ext cx="3211500" cy="1442100"/>
          </a:xfrm>
          <a:prstGeom prst="wedgeEllipseCallout">
            <a:avLst>
              <a:gd name="adj1" fmla="val 31895"/>
              <a:gd name="adj2" fmla="val 8598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Hi, Kangaroo!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44000" cy="515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 asked Kangaroo, “What time is it?”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875" y="0"/>
            <a:ext cx="1943900" cy="19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071048" y="1484525"/>
            <a:ext cx="2742225" cy="31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192700" y="3259950"/>
            <a:ext cx="2484400" cy="20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44000" cy="515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53550" y="445025"/>
            <a:ext cx="857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Kangaroo said, “It’s 11:30, it’s time to jump!”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875" y="0"/>
            <a:ext cx="1943900" cy="19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071048" y="1484525"/>
            <a:ext cx="2742225" cy="31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192700" y="3259950"/>
            <a:ext cx="2484400" cy="20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44000" cy="515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11:30, Turtle and Kangaroo jump.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875" y="0"/>
            <a:ext cx="1943900" cy="19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071048" y="1484525"/>
            <a:ext cx="2742225" cy="31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192700" y="3147814"/>
            <a:ext cx="2484400" cy="20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100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44000" cy="515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12875" y="2897725"/>
            <a:ext cx="2484400" cy="20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2511375" y="1694025"/>
            <a:ext cx="2934000" cy="1618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you later, Kangaroo!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614373" y="1496600"/>
            <a:ext cx="2742225" cy="31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03025" y="4501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12:00, Turtle and Panda eat lunch.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50650" y="2680400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211875" y="1569625"/>
            <a:ext cx="2979625" cy="28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07375" y="0"/>
            <a:ext cx="1736625" cy="17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2195736" y="1764136"/>
            <a:ext cx="2647999" cy="1442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don’t eat bamboo…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8"/>
            <a:ext cx="91304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At 1:30, Turtle says hello to Koala. </a:t>
            </a:r>
            <a:endParaRPr sz="28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95536" y="3075358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1237">
            <a:off x="4837450" y="1293674"/>
            <a:ext cx="1705550" cy="24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7100" y="0"/>
            <a:ext cx="1883399" cy="188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2339752" y="2283718"/>
            <a:ext cx="2736304" cy="1263967"/>
          </a:xfrm>
          <a:prstGeom prst="wedgeEllipseCallout">
            <a:avLst>
              <a:gd name="adj1" fmla="val -30291"/>
              <a:gd name="adj2" fmla="val 66153"/>
            </a:avLst>
          </a:prstGeom>
          <a:solidFill>
            <a:schemeClr val="lt1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Hello,</a:t>
            </a: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Koala!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44000" cy="515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 met Dog.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12875" y="2897725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143495" y="2128725"/>
            <a:ext cx="2169625" cy="24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2555776" y="1854514"/>
            <a:ext cx="2423981" cy="1442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Hey, Dog!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review!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 sz="3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It’s 12 O’clock.</a:t>
            </a:r>
            <a:endParaRPr sz="3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9500" y="257175"/>
            <a:ext cx="462915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44000" cy="515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 asked Dog, “What time is it?”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12875" y="2897725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143495" y="2128725"/>
            <a:ext cx="2169625" cy="24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0350" y="0"/>
            <a:ext cx="2133650" cy="21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7659648" y="678002"/>
            <a:ext cx="270200" cy="77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091651">
            <a:off x="8142595" y="725270"/>
            <a:ext cx="270210" cy="6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44000" cy="515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Dog said, “It’s 2:45. It’s time to run!”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12875" y="2897725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143495" y="2128725"/>
            <a:ext cx="2169625" cy="24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0" y="2435558"/>
            <a:ext cx="2170113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 descr="https://lh4.googleusercontent.com/M6Fc5epjxrnG9C5n3JE-FyZANeXnst1McWo37UxzB5IhQQh94BdJ8iB_L21YzRsNXbxbue3tYXn_vxqNFqKrr_GM12ZcOaNh5qTbrsZMweOSHR1lKbzLs6Oh6eqHhd1SD0U6TJsDk4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397130" y="2165400"/>
            <a:ext cx="2409481" cy="2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0350" y="0"/>
            <a:ext cx="2133650" cy="21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7659648" y="678002"/>
            <a:ext cx="270200" cy="77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091651">
            <a:off x="8142595" y="725270"/>
            <a:ext cx="270210" cy="6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7203E-7 L -0.88976 0.030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97" y="1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8489E-6 L 1.36267 -0.072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25" y="-3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1388 L -0.33507 -0.015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1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44000" cy="515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At 2:45, Turtle and Dog run.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12875" y="2897725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143495" y="2128725"/>
            <a:ext cx="2169625" cy="24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0" y="2435558"/>
            <a:ext cx="2170113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 descr="https://lh4.googleusercontent.com/M6Fc5epjxrnG9C5n3JE-FyZANeXnst1McWo37UxzB5IhQQh94BdJ8iB_L21YzRsNXbxbue3tYXn_vxqNFqKrr_GM12ZcOaNh5qTbrsZMweOSHR1lKbzLs6Oh6eqHhd1SD0U6TJsDk4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397130" y="2165400"/>
            <a:ext cx="2409481" cy="2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0350" y="0"/>
            <a:ext cx="2133650" cy="21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7659648" y="678002"/>
            <a:ext cx="270200" cy="77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091651">
            <a:off x="8142595" y="725270"/>
            <a:ext cx="270210" cy="6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6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86682" y="1389247"/>
            <a:ext cx="2841625" cy="190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0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7203E-7 L -0.88976 0.030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97" y="1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8489E-6 L 1.36267 -0.072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25" y="-3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1388 L -0.33507 -0.015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1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0.00123 L 0.11285 0.0012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-3812"/>
            <a:ext cx="9144000" cy="515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11700" y="2946025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143495" y="2128725"/>
            <a:ext cx="2169625" cy="24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1811100" y="1750725"/>
            <a:ext cx="2813100" cy="1666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you, Dog!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8"/>
            <a:ext cx="9224500" cy="51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 met Dolphin.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23528" y="2237975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1700" y="1516925"/>
            <a:ext cx="523875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x="1617449" y="1116788"/>
            <a:ext cx="2581276" cy="1442100"/>
          </a:xfrm>
          <a:prstGeom prst="wedgeEllipseCallout">
            <a:avLst>
              <a:gd name="adj1" fmla="val -13398"/>
              <a:gd name="adj2" fmla="val 6876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 Dolphin!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8"/>
            <a:ext cx="9224500" cy="51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 asked Dolphin, “What time is it?”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43850" y="1667313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1700" y="1516925"/>
            <a:ext cx="52387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0850" y="0"/>
            <a:ext cx="2133650" cy="21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8262050" y="681800"/>
            <a:ext cx="270200" cy="7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946012">
            <a:off x="8213637" y="765637"/>
            <a:ext cx="270200" cy="6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8"/>
            <a:ext cx="9224500" cy="51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Dolphin said, “It’s 3:15. It’s time to swim!”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43850" y="1667313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1700" y="1516925"/>
            <a:ext cx="52387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0850" y="0"/>
            <a:ext cx="2133650" cy="21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8262050" y="681800"/>
            <a:ext cx="270200" cy="7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946012">
            <a:off x="8213637" y="765637"/>
            <a:ext cx="270200" cy="6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06692 C -0.04895 0.0478 -0.04496 0.02991 -0.03698 0.02991 C -0.02795 0.02991 -0.02482 0.0478 -0.02187 0.06692 C -0.01788 0.08789 -0.01493 0.10885 -0.00486 0.10885 C 0.00417 0.10885 0.00712 0.08789 0.01112 0.06692 C 0.01302 0.0478 0.01702 0.02991 0.02605 0.02991 C 0.03403 0.02991 0.03802 0.0478 0.04115 0.06692 C 0.0441 0.08789 0.04809 0.10885 0.05712 0.10885 C 0.06615 0.10885 0.07309 0.06692 0.07309 0.06723 C 0.07605 0.0478 0.07917 0.02991 0.08802 0.02991 C 0.09705 0.02991 0.10018 0.0478 0.10313 0.06692 C 0.10712 0.08789 0.11007 0.10885 0.12014 0.10885 C 0.12917 0.10885 0.13212 0.08789 0.13507 0.06692 C 0.13907 0.0478 0.14202 0.02991 0.15105 0.02991 C 0.15903 0.02991 0.16302 0.0478 0.16615 0.06692 C 0.1691 0.08789 0.17309 0.10885 0.18212 0.10885 C 0.19115 0.10885 0.1941 0.08789 0.19809 0.06692 " pathEditMode="relative" rAng="0" ptsTypes="fffffffffffffffff">
                                      <p:cBhvr>
                                        <p:cTn id="6" dur="2000" spd="-100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06692 C -0.04895 0.0478 -0.04496 0.02991 -0.03698 0.02991 C -0.02795 0.02991 -0.02482 0.0478 -0.02187 0.06692 C -0.01788 0.08789 -0.01493 0.10885 -0.00486 0.10885 C 0.00417 0.10885 0.00712 0.08789 0.01112 0.06692 C 0.01302 0.0478 0.01702 0.02991 0.02605 0.02991 C 0.03403 0.02991 0.03802 0.0478 0.04115 0.06692 C 0.0441 0.08789 0.04809 0.10885 0.05712 0.10885 C 0.06615 0.10885 0.07309 0.06692 0.07309 0.06723 C 0.07605 0.0478 0.07917 0.02991 0.08802 0.02991 C 0.09705 0.02991 0.10018 0.0478 0.10313 0.06692 C 0.10712 0.08789 0.11007 0.10885 0.12014 0.10885 C 0.12917 0.10885 0.13212 0.08789 0.13507 0.06692 C 0.13907 0.0478 0.14202 0.02991 0.15105 0.02991 C 0.15903 0.02991 0.16302 0.0478 0.16615 0.06692 C 0.1691 0.08789 0.17309 0.10885 0.18212 0.10885 C 0.19115 0.10885 0.1941 0.08789 0.19809 0.06692 " pathEditMode="relative" rAng="0" ptsTypes="fffffffffffffffff">
                                      <p:cBhvr>
                                        <p:cTn id="9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8"/>
            <a:ext cx="9224500" cy="51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At 3:15, Turtle and Dolphin swim.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43850" y="1667313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1700" y="1516925"/>
            <a:ext cx="52387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0850" y="0"/>
            <a:ext cx="2133650" cy="21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8262050" y="681800"/>
            <a:ext cx="270200" cy="7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946012">
            <a:off x="8213637" y="765637"/>
            <a:ext cx="270200" cy="67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8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06692 C -0.04895 0.0478 -0.04496 0.02991 -0.03698 0.02991 C -0.02795 0.02991 -0.02482 0.0478 -0.02187 0.06692 C -0.01788 0.08789 -0.01493 0.10885 -0.00486 0.10885 C 0.00417 0.10885 0.00712 0.08789 0.01112 0.06692 C 0.01302 0.0478 0.01702 0.02991 0.02605 0.02991 C 0.03403 0.02991 0.03802 0.0478 0.04115 0.06692 C 0.0441 0.08789 0.04809 0.10885 0.05712 0.10885 C 0.06615 0.10885 0.07309 0.06692 0.07309 0.06723 C 0.07605 0.0478 0.07917 0.02991 0.08802 0.02991 C 0.09705 0.02991 0.10018 0.0478 0.10313 0.06692 C 0.10712 0.08789 0.11007 0.10885 0.12014 0.10885 C 0.12917 0.10885 0.13212 0.08789 0.13507 0.06692 C 0.13907 0.0478 0.14202 0.02991 0.15105 0.02991 C 0.15903 0.02991 0.16302 0.0478 0.16615 0.06692 C 0.1691 0.08789 0.17309 0.10885 0.18212 0.10885 C 0.19115 0.10885 0.1941 0.08789 0.19809 0.06692 " pathEditMode="relative" rAng="0" ptsTypes="fffffffffffffffff">
                                      <p:cBhvr>
                                        <p:cTn id="6" dur="2000" spd="-100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0518E-7 C 0.00295 -0.01912 0.00695 -0.037 0.01493 -0.037 C 0.02396 -0.037 0.02709 -0.01912 0.03004 -2.40518E-7 C 0.03403 0.02097 0.03698 0.04194 0.04705 0.04194 C 0.05608 0.04194 0.05903 0.02097 0.06302 -2.40518E-7 C 0.06493 -0.01912 0.06893 -0.037 0.07795 -0.037 C 0.08594 -0.037 0.08993 -0.01912 0.09306 -2.40518E-7 C 0.09601 0.02097 0.1 0.04194 0.10903 0.04194 C 0.11806 0.04194 0.125 -2.40518E-7 0.125 0.00031 C 0.12795 -0.01912 0.13108 -0.037 0.13993 -0.037 C 0.14896 -0.037 0.15209 -0.01912 0.15504 -2.40518E-7 C 0.15903 0.02097 0.16198 0.04194 0.17205 0.04194 C 0.18108 0.04194 0.18403 0.02097 0.18698 -2.40518E-7 C 0.19098 -0.01912 0.19393 -0.037 0.20295 -0.037 C 0.21094 -0.037 0.21493 -0.01912 0.21806 -2.40518E-7 C 0.22101 0.02097 0.225 0.04194 0.23403 0.04194 C 0.24306 0.04194 0.24601 0.02097 0.25 -2.40518E-7 " pathEditMode="relative" rAng="0" ptsTypes="fffffffffffffffff">
                                      <p:cBhvr>
                                        <p:cTn id="8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06692 C -0.04895 0.0478 -0.04496 0.02991 -0.03698 0.02991 C -0.02795 0.02991 -0.02482 0.0478 -0.02187 0.06692 C -0.01788 0.08789 -0.01493 0.10885 -0.00486 0.10885 C 0.00417 0.10885 0.00712 0.08789 0.01112 0.06692 C 0.01302 0.0478 0.01702 0.02991 0.02605 0.02991 C 0.03403 0.02991 0.03802 0.0478 0.04115 0.06692 C 0.0441 0.08789 0.04809 0.10885 0.05712 0.10885 C 0.06615 0.10885 0.07309 0.06692 0.07309 0.06723 C 0.07605 0.0478 0.07917 0.02991 0.08802 0.02991 C 0.09705 0.02991 0.10018 0.0478 0.10313 0.06692 C 0.10712 0.08789 0.11007 0.10885 0.12014 0.10885 C 0.12917 0.10885 0.13212 0.08789 0.13507 0.06692 C 0.13907 0.0478 0.14202 0.02991 0.15105 0.02991 C 0.15903 0.02991 0.16302 0.0478 0.16615 0.06692 C 0.1691 0.08789 0.17309 0.10885 0.18212 0.10885 C 0.19115 0.10885 0.1941 0.08789 0.19809 0.06692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0518E-7 C 0.00295 -0.01912 0.00695 -0.037 0.01493 -0.037 C 0.02396 -0.037 0.02709 -0.01912 0.03004 -2.40518E-7 C 0.03403 0.02097 0.03698 0.04194 0.04705 0.04194 C 0.05608 0.04194 0.05903 0.02097 0.06302 -2.40518E-7 C 0.06493 -0.01912 0.06893 -0.037 0.07795 -0.037 C 0.08594 -0.037 0.08993 -0.01912 0.09306 -2.40518E-7 C 0.09601 0.02097 0.1 0.04194 0.10903 0.04194 C 0.11806 0.04194 0.125 -2.40518E-7 0.125 0.00031 C 0.12795 -0.01912 0.13108 -0.037 0.13993 -0.037 C 0.14896 -0.037 0.15209 -0.01912 0.15504 -2.40518E-7 C 0.15903 0.02097 0.16198 0.04194 0.17205 0.04194 C 0.18108 0.04194 0.18403 0.02097 0.18698 -2.40518E-7 C 0.19098 -0.01912 0.19393 -0.037 0.20295 -0.037 C 0.21094 -0.037 0.21493 -0.01912 0.21806 -2.40518E-7 C 0.22101 0.02097 0.225 0.04194 0.23403 0.04194 C 0.24306 0.04194 0.24601 0.02097 0.25 -2.40518E-7 " pathEditMode="relative" rAng="0" ptsTypes="fffffffffffffffff">
                                      <p:cBhvr>
                                        <p:cTn id="13" dur="2000" spd="-100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8"/>
            <a:ext cx="9224500" cy="51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48825" y="2252338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1700" y="1516925"/>
            <a:ext cx="523875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/>
          <p:nvPr/>
        </p:nvSpPr>
        <p:spPr>
          <a:xfrm>
            <a:off x="1569625" y="945425"/>
            <a:ext cx="2934000" cy="1618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you later, Dolphin!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8"/>
            <a:ext cx="9224500" cy="51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Now, it’s 5 o’clock. Turtle has a secret.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325" y="1314050"/>
            <a:ext cx="2515400" cy="2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71600" y="2355726"/>
            <a:ext cx="2484400" cy="20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/>
          <p:nvPr/>
        </p:nvSpPr>
        <p:spPr>
          <a:xfrm>
            <a:off x="2325077" y="1314050"/>
            <a:ext cx="2790248" cy="1442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time of the day!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tell time!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Hours: </a:t>
            </a: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1-12 O’clock; </a:t>
            </a:r>
            <a:b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 3:00 = Three O’clock 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Minutes:</a:t>
            </a: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o’ 1-9 (o’ one, o’ two, o’ three, etc. ); 1:01= one o’one 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10-59, 2:15 = two fifteen 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 12:30 =Twelve Thirty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Shape 72" descr="https://lh5.googleusercontent.com/3znA2E2LibkPA8JR6hZ7XBzSzJdIsn4REWqPi2bSQalBcVXCHNNBsZm0O9AJ4CrWzMNjJRIuOvSv8ZcaOhBlTCJk7mg40uuxzZGC64aUnjN-d8X57cVzSsQk7fn1fkIqXi-VOarQl-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32048"/>
            <a:ext cx="2139702" cy="213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https://lh3.googleusercontent.com/8931ShFao7sgxR4vgRg7W3lVanDer75DTWPVz3ewvY5LVY44tuqPFY5bf0XikJeKhP7uPpJNfm7FaxyMfVxBXBe6IrrxNsGEtdUfBgFCtUMVdnnmrWKLfw-0cYxI4RCHALKb63ASsz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7646" y="2787774"/>
            <a:ext cx="2304256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8"/>
            <a:ext cx="9224500" cy="51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Now, it’s Turtle time! Turtle likes to dance!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0000" y="1700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275075" y="1786925"/>
            <a:ext cx="2484400" cy="20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2004 C 0.01615 0.02806 0.02136 0.03546 0.02587 0.04378 C 0.03125 0.03546 0.03559 0.02806 0.04219 0.02004 C 0.08021 -0.0293 0.12587 -0.04996 0.14427 -0.02776 C 0.16181 -0.0037 0.14549 0.05488 0.1073 0.10422 C 0.10087 0.111 0.09549 0.1181 0.08889 0.12488 C 0.09549 0.13074 0.10087 0.13752 0.1073 0.14616 C 0.14549 0.19488 0.16181 0.25408 0.14427 0.27628 C 0.12587 0.30064 0.08021 0.27937 0.04219 0.23003 C 0.03559 0.2217 0.03125 0.21492 0.02587 0.20629 C 0.02136 0.21492 0.01615 0.2217 0.00955 0.23003 C -0.02864 0.27937 -0.0743 0.30064 -0.09253 0.27628 C -0.11007 0.25408 -0.09375 0.19488 -0.05573 0.14616 C -0.04913 0.13752 -0.04375 0.13074 -0.03732 0.12488 C -0.04375 0.1181 -0.04913 0.111 -0.05573 0.10422 C -0.09375 0.05488 -0.11007 -0.0037 -0.09253 -0.02776 C -0.0743 -0.04996 -0.02864 -0.0293 0.00955 0.02004 Z " pathEditMode="relative" rAng="0" ptsTypes="fffffffffffffffff">
                                      <p:cBhvr>
                                        <p:cTn id="9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0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8"/>
            <a:ext cx="91304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304950" y="2533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9 O'clock, it’s time to sleep. 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062625" cy="20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5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t="43971"/>
          <a:stretch/>
        </p:blipFill>
        <p:spPr>
          <a:xfrm>
            <a:off x="6750" y="0"/>
            <a:ext cx="9137250" cy="278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156900" y="2334825"/>
            <a:ext cx="3672675" cy="30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/>
          <p:nvPr/>
        </p:nvSpPr>
        <p:spPr>
          <a:xfrm>
            <a:off x="4455275" y="1980125"/>
            <a:ext cx="2595900" cy="1304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night!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Shape 358" descr="https://lh6.googleusercontent.com/1VGanwBHbZEl2_uLvTgRafRRiW9rgzU3igGpDsDYd3fetapLS6WtixG8UoWlc8FF8nCtzV0zYkwemM97cr_TeukTkO4f6xCdWQKpjuBUHQQhFo-Rbv4MID8wF0wCgI2F7T6V_1NvVB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504" y="2063753"/>
            <a:ext cx="381000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8"/>
            <a:ext cx="91304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311700" y="161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Written by Juliana Boucree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（神奈川県立総合教育センター February 2018）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イラスト：いらすとや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Practice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175" y="1504925"/>
            <a:ext cx="2133650" cy="21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98425" y="2186725"/>
            <a:ext cx="270200" cy="7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621305">
            <a:off x="2224097" y="2178919"/>
            <a:ext cx="270200" cy="6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975" y="1504925"/>
            <a:ext cx="2133650" cy="21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805477">
            <a:off x="7258275" y="2481550"/>
            <a:ext cx="270200" cy="6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77883">
            <a:off x="7006400" y="2001025"/>
            <a:ext cx="270200" cy="7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304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11700" y="116750"/>
            <a:ext cx="8520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 Time </a:t>
            </a:r>
            <a:endParaRPr sz="5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203025" y="1699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11700" y="2123550"/>
            <a:ext cx="38100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3000" y="1699175"/>
            <a:ext cx="3112325" cy="31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" y="0"/>
            <a:ext cx="91304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8 O’clock, it’s time to get up!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598025" y="2028425"/>
            <a:ext cx="3211500" cy="1442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morning!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92700" y="3259950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9159" y="3152838"/>
            <a:ext cx="2330398" cy="202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733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00"/>
            <a:ext cx="9260726" cy="52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 met Bird.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92700" y="3259950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7725" y="3427900"/>
            <a:ext cx="1369725" cy="11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3598025" y="2028425"/>
            <a:ext cx="3211500" cy="1442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Hello, Bird!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00"/>
            <a:ext cx="9260726" cy="52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Turtle asked Bird, “What time is it?”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5675" y="-3800"/>
            <a:ext cx="2116750" cy="21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192700" y="3259950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7725" y="3427900"/>
            <a:ext cx="1369725" cy="11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00"/>
            <a:ext cx="9260726" cy="52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 said, “It’s 10 O’clock, it’s time to sing!”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5675" y="-3800"/>
            <a:ext cx="2116750" cy="21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192700" y="3259950"/>
            <a:ext cx="2484400" cy="2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7725" y="3427900"/>
            <a:ext cx="1369725" cy="11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466" y="1851670"/>
            <a:ext cx="4445000" cy="179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487</Words>
  <Application>Microsoft Office PowerPoint</Application>
  <PresentationFormat>画面に合わせる (16:9)</PresentationFormat>
  <Paragraphs>74</Paragraphs>
  <Slides>33</Slides>
  <Notes>33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Simple Light</vt:lpstr>
      <vt:lpstr>Turtle Time </vt:lpstr>
      <vt:lpstr>Let’s review! </vt:lpstr>
      <vt:lpstr>Let’s tell time! </vt:lpstr>
      <vt:lpstr>Time Practice </vt:lpstr>
      <vt:lpstr>Turtle Time </vt:lpstr>
      <vt:lpstr>At 8 O’clock, it’s time to get up! </vt:lpstr>
      <vt:lpstr>Turtle met Bird. </vt:lpstr>
      <vt:lpstr>Turtle asked Bird, “What time is it?”</vt:lpstr>
      <vt:lpstr>Bird said, “It’s 10 O’clock, it’s time to sing!”</vt:lpstr>
      <vt:lpstr>At 10 o’clock, Turtle and Bird sing. </vt:lpstr>
      <vt:lpstr>PowerPoint プレゼンテーション</vt:lpstr>
      <vt:lpstr>Turtle met Kangaroo.  </vt:lpstr>
      <vt:lpstr>Turtle asked Kangaroo, “What time is it?”</vt:lpstr>
      <vt:lpstr>Kangaroo said, “It’s 11:30, it’s time to jump!”</vt:lpstr>
      <vt:lpstr>At 11:30, Turtle and Kangaroo jump. </vt:lpstr>
      <vt:lpstr>PowerPoint プレゼンテーション</vt:lpstr>
      <vt:lpstr>At 12:00, Turtle and Panda eat lunch. </vt:lpstr>
      <vt:lpstr>At 1:30, Turtle says hello to Koala. </vt:lpstr>
      <vt:lpstr>Turtle met Dog. </vt:lpstr>
      <vt:lpstr>Turtle asked Dog, “What time is it?” </vt:lpstr>
      <vt:lpstr>Dog said, “It’s 2:45. It’s time to run!” </vt:lpstr>
      <vt:lpstr>At 2:45, Turtle and Dog run. </vt:lpstr>
      <vt:lpstr> </vt:lpstr>
      <vt:lpstr>Turtle met Dolphin.  </vt:lpstr>
      <vt:lpstr>Turtle asked Dolphin, “What time is it?” </vt:lpstr>
      <vt:lpstr>Dolphin said, “It’s 3:15. It’s time to swim!” </vt:lpstr>
      <vt:lpstr>At 3:15, Turtle and Dolphin swim. </vt:lpstr>
      <vt:lpstr> </vt:lpstr>
      <vt:lpstr>Now, it’s 5 o’clock. Turtle has a secret. </vt:lpstr>
      <vt:lpstr>Now, it’s Turtle time! Turtle likes to dance! </vt:lpstr>
      <vt:lpstr>At 9 O'clock, it’s time to sleep. </vt:lpstr>
      <vt:lpstr>PowerPoint プレゼンテーション</vt:lpstr>
      <vt:lpstr>Written by Juliana Boucree （神奈川県立総合教育センター February 2018） イラスト：いらすとや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Turtle Time </dc:title>
  <cp:lastModifiedBy>神奈川県立総合教育センター</cp:lastModifiedBy>
  <cp:revision>11</cp:revision>
  <dcterms:modified xsi:type="dcterms:W3CDTF">2018-09-20T06:55:00Z</dcterms:modified>
</cp:coreProperties>
</file>